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0" r:id="rId7"/>
    <p:sldId id="264" r:id="rId8"/>
    <p:sldId id="265" r:id="rId9"/>
    <p:sldId id="266" r:id="rId10"/>
    <p:sldId id="267" r:id="rId11"/>
    <p:sldId id="268" r:id="rId12"/>
    <p:sldId id="276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0" r:id="rId24"/>
    <p:sldId id="281" r:id="rId25"/>
    <p:sldId id="282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765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434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313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536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221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47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550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623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40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028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AC89-31C5-4DFE-97B6-83DA26A0AF7B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739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BAC89-31C5-4DFE-97B6-83DA26A0AF7B}" type="datetimeFigureOut">
              <a:rPr lang="ru-RU" smtClean="0"/>
              <a:t>07.09.2021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F7AE5-E7AA-4AB2-81F4-46B2E32ED8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9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919194"/>
          </a:xfrm>
        </p:spPr>
        <p:txBody>
          <a:bodyPr>
            <a:normAutofit/>
          </a:bodyPr>
          <a:lstStyle/>
          <a:p>
            <a:r>
              <a:rPr lang="ru-RU" dirty="0" smtClean="0"/>
              <a:t>Лекция 1. 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ПРЕДМЕТ, ЦЕЛИ И ЗАДАЧИ КУРСА «КЛИМАТОЛОГИЯ И МЕТЕОРОЛОГИЯ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108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2907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План лекции: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Предмет и задачи курса «Климатология и метеорология. Основные задачи метеорологии.</a:t>
            </a:r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Организация гидрометеорологических наблюдений в РК.</a:t>
            </a:r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Состав и строение атмосферы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8727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Литература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85103"/>
            <a:ext cx="10515600" cy="489186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err="1" smtClean="0"/>
              <a:t>Захаровская</a:t>
            </a:r>
            <a:r>
              <a:rPr lang="ru-RU" dirty="0" smtClean="0"/>
              <a:t> Н. Н. Метеорология и климатология / Н. Н. </a:t>
            </a:r>
            <a:r>
              <a:rPr lang="ru-RU" dirty="0" err="1" smtClean="0"/>
              <a:t>Захаровская</a:t>
            </a:r>
            <a:r>
              <a:rPr lang="ru-RU" dirty="0" smtClean="0"/>
              <a:t>, В. В. </a:t>
            </a:r>
            <a:r>
              <a:rPr lang="ru-RU" dirty="0" err="1" smtClean="0"/>
              <a:t>Ильинич</a:t>
            </a:r>
            <a:r>
              <a:rPr lang="ru-RU" dirty="0" smtClean="0"/>
              <a:t>. – М.: Колос, 2005. 127 с.: ил. - (Учебники и учеб. пособия для студентов </a:t>
            </a:r>
            <a:r>
              <a:rPr lang="ru-RU" dirty="0" err="1" smtClean="0"/>
              <a:t>высш</a:t>
            </a:r>
            <a:r>
              <a:rPr lang="ru-RU" dirty="0" smtClean="0"/>
              <a:t>. учеб. заведений). - ISBN 5-9532-0136-2.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Хромов С. П., </a:t>
            </a:r>
            <a:r>
              <a:rPr lang="ru-RU" dirty="0" err="1" smtClean="0"/>
              <a:t>Петросянц</a:t>
            </a:r>
            <a:r>
              <a:rPr lang="ru-RU" dirty="0" smtClean="0"/>
              <a:t> М. А. Метеорология и климатология / С. П. Хромов, М. А. </a:t>
            </a:r>
            <a:r>
              <a:rPr lang="ru-RU" dirty="0" err="1" smtClean="0"/>
              <a:t>Петросянц</a:t>
            </a:r>
            <a:r>
              <a:rPr lang="ru-RU" dirty="0" smtClean="0"/>
              <a:t>. – 6-е изд., </a:t>
            </a:r>
            <a:r>
              <a:rPr lang="ru-RU" dirty="0" err="1" smtClean="0"/>
              <a:t>перераб</a:t>
            </a:r>
            <a:r>
              <a:rPr lang="ru-RU" dirty="0" smtClean="0"/>
              <a:t>. и доп. - М.: Изд. МГУ, 2004. 582 с. - (Классический университетский учебник). - ISBN 5-211-04847-4. - ISBN 5-9532-0267-9.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Михайлов В. Н. Гидрология: Учебник для вузов / В. Н. Михайлов, А. Д. Добровольский, С. А. Добролюбов. – 3-е изд., стер. – М.: </a:t>
            </a:r>
            <a:r>
              <a:rPr lang="ru-RU" dirty="0" err="1" smtClean="0"/>
              <a:t>Высш</a:t>
            </a:r>
            <a:r>
              <a:rPr lang="ru-RU" dirty="0" smtClean="0"/>
              <a:t>. </a:t>
            </a:r>
            <a:r>
              <a:rPr lang="ru-RU" dirty="0" err="1" smtClean="0"/>
              <a:t>шк</a:t>
            </a:r>
            <a:r>
              <a:rPr lang="ru-RU" dirty="0" smtClean="0"/>
              <a:t>., 2008. – 463 с. - ISBN 978-5-06-005815-4.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err="1" smtClean="0"/>
              <a:t>Вилесов</a:t>
            </a:r>
            <a:r>
              <a:rPr lang="ru-RU" dirty="0" smtClean="0"/>
              <a:t> Е.Н., Науменко А.А., Веселова Л.К., </a:t>
            </a:r>
            <a:r>
              <a:rPr lang="ru-RU" dirty="0" err="1" smtClean="0"/>
              <a:t>Аубекеров</a:t>
            </a:r>
            <a:r>
              <a:rPr lang="ru-RU" dirty="0" smtClean="0"/>
              <a:t> Б.Ж. Физическая география Казахстана/Учебное пособие. — Под общ. ред. А.А. Науменко. — Алматы: Казак </a:t>
            </a:r>
            <a:r>
              <a:rPr lang="ru-RU" dirty="0" err="1" smtClean="0"/>
              <a:t>университеті</a:t>
            </a:r>
            <a:r>
              <a:rPr lang="ru-RU" dirty="0" smtClean="0"/>
              <a:t>, 2009. — 362 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0165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11" y="-259492"/>
            <a:ext cx="11343503" cy="6895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379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919" y="0"/>
            <a:ext cx="117883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343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Атмосфера </a:t>
            </a:r>
            <a:r>
              <a:rPr lang="ru-RU" sz="3200" dirty="0" smtClean="0"/>
              <a:t>– это воздушная оболочка Земли, состоящая из смеси газов, составляющих воздух. </a:t>
            </a:r>
            <a:endParaRPr lang="ru-RU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71601" y="1421028"/>
            <a:ext cx="9045146" cy="531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123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2995" y="0"/>
            <a:ext cx="121837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237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3200" b="1" dirty="0" smtClean="0">
                <a:solidFill>
                  <a:schemeClr val="accent5"/>
                </a:solidFill>
              </a:rPr>
              <a:t>Основная задача метеорологии </a:t>
            </a:r>
            <a:r>
              <a:rPr lang="ru-RU" sz="3200" dirty="0" smtClean="0"/>
              <a:t>– </a:t>
            </a:r>
            <a:r>
              <a:rPr lang="ru-RU" sz="3200" b="1" dirty="0" smtClean="0"/>
              <a:t>изучение атмосферных явлений путем накопления данных об их изменениях в пространстве и времени. 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/>
              <a:t>Промежуточные задачи метеорологии сводятся к следующему: </a:t>
            </a:r>
          </a:p>
          <a:p>
            <a:pPr marL="0" indent="0">
              <a:buNone/>
            </a:pPr>
            <a:r>
              <a:rPr lang="ru-RU" dirty="0" smtClean="0"/>
              <a:t>1) получение точных данных, характеризующих атмосферные процессы и явления; </a:t>
            </a:r>
          </a:p>
          <a:p>
            <a:pPr marL="0" indent="0">
              <a:buNone/>
            </a:pPr>
            <a:r>
              <a:rPr lang="ru-RU" dirty="0" smtClean="0"/>
              <a:t>2) объяснение атмосферных процессов и явлений, т.е. установление законов, управляющих их развитием; </a:t>
            </a:r>
          </a:p>
          <a:p>
            <a:pPr marL="0" indent="0">
              <a:buNone/>
            </a:pPr>
            <a:r>
              <a:rPr lang="ru-RU" dirty="0" smtClean="0"/>
              <a:t>3) использование найденных закономерностей для разработки методов прогнозирования атмосферных процессов; </a:t>
            </a:r>
          </a:p>
          <a:p>
            <a:pPr marL="0" indent="0">
              <a:buNone/>
            </a:pPr>
            <a:r>
              <a:rPr lang="ru-RU" dirty="0" smtClean="0"/>
              <a:t>4) применение найденных закономерностей развития атмосферных процессов для активной борьбы с опасными метеорологическими явлениями и более полного использования сил природы в практической деятельности человека.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6220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681" y="222422"/>
            <a:ext cx="10375557" cy="652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957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-383059"/>
            <a:ext cx="10416746" cy="698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197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6392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5"/>
                </a:solidFill>
              </a:rPr>
              <a:t>Организация гидрометеорологических наблюдений в Республике Казахстан</a:t>
            </a:r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0065" y="976184"/>
            <a:ext cx="11813059" cy="52007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Руководство системой наблюдений осуществляет Республиканское Государственное Предприятие – (РГП)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Казгидромет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 Департамент метеорологии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 Департамента входят 3 управления: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1.Управление метеорологического мониторинга;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2.Управление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гидрометобеспечения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планирования и отчетности;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3.Управление климатологии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автоматизированных метеостанций поступают на Центральный сервер сбора информации по каналам сотовой связи 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г.Нур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-Султан.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со всех метеостанций и автоматизированных метеостанций направляются в региональный цент ВМО 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г.Ташкент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в мировой центр данных ВМО (ГЦИС) 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г.Москва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г.Оффенбах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(резервный центр).</a:t>
            </a:r>
          </a:p>
          <a:p>
            <a:pPr>
              <a:buFontTx/>
              <a:buChar char="-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172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335" y="185351"/>
            <a:ext cx="10948087" cy="610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936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092" y="534429"/>
            <a:ext cx="9547654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254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908" y="185351"/>
            <a:ext cx="11195222" cy="645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418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838" y="0"/>
            <a:ext cx="11306432" cy="669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212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130" y="101944"/>
            <a:ext cx="1120757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805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973" y="0"/>
            <a:ext cx="10873946" cy="673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009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123" y="0"/>
            <a:ext cx="10948087" cy="6660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5743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768" y="-1"/>
            <a:ext cx="111705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1900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751" y="148281"/>
            <a:ext cx="10169611" cy="613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258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686" y="0"/>
            <a:ext cx="10836876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9595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195" y="0"/>
            <a:ext cx="10972800" cy="669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8273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616" y="148281"/>
            <a:ext cx="10775092" cy="6499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2143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148281"/>
            <a:ext cx="11022227" cy="659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7444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767" y="-86497"/>
            <a:ext cx="10960443" cy="694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6727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432</Words>
  <Application>Microsoft Office PowerPoint</Application>
  <PresentationFormat>Широкоэкранный</PresentationFormat>
  <Paragraphs>28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Тема Office</vt:lpstr>
      <vt:lpstr>Лекция 1.   ПРЕДМЕТ, ЦЕЛИ И ЗАДАЧИ КУРСА «КЛИМАТОЛОГИЯ И МЕТЕОРОЛОГИЯ</vt:lpstr>
      <vt:lpstr>План лекции:</vt:lpstr>
      <vt:lpstr>Литература</vt:lpstr>
      <vt:lpstr>Презентация PowerPoint</vt:lpstr>
      <vt:lpstr>Презентация PowerPoint</vt:lpstr>
      <vt:lpstr>Атмосфера – это воздушная оболочка Земли, состоящая из смеси газов, составляющих воздух. </vt:lpstr>
      <vt:lpstr>Презентация PowerPoint</vt:lpstr>
      <vt:lpstr>Основная задача метеорологии – изучение атмосферных явлений путем накопления данных об их изменениях в пространстве и времени. </vt:lpstr>
      <vt:lpstr>Презентация PowerPoint</vt:lpstr>
      <vt:lpstr>Презентация PowerPoint</vt:lpstr>
      <vt:lpstr>Организация гидрометеорологических наблюдений в Республике Казахстан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1.   ПРЕДМЕТ, ЦЕЛИ И ЗАДАЧИ КУРСА «КЛИМАТОЛОГИЯ И МЕТЕОРОЛОГИЯ</dc:title>
  <dc:creator>Зухра Бухатанова</dc:creator>
  <cp:lastModifiedBy>Зухра Бухатанова</cp:lastModifiedBy>
  <cp:revision>16</cp:revision>
  <dcterms:created xsi:type="dcterms:W3CDTF">2021-09-07T07:29:21Z</dcterms:created>
  <dcterms:modified xsi:type="dcterms:W3CDTF">2021-09-07T08:46:33Z</dcterms:modified>
</cp:coreProperties>
</file>